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FED335A-1992-477D-AB06-2CB37AF9FBD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A57CD9-EF0C-4396-BCB9-104BC15D65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2000" dirty="0" smtClean="0"/>
              <a:t>Пример из праксе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ПРЕВЕНЦИЈА ЕЛЕКТРОНСКОГ НАСИЉА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sz="2000" dirty="0" smtClean="0"/>
              <a:t>                                                         Татјана Јоцић</a:t>
            </a:r>
          </a:p>
          <a:p>
            <a:r>
              <a:rPr lang="sr-Cyrl-RS" sz="2000" dirty="0" smtClean="0"/>
              <a:t>                                                 ОШ “Бранко Радичевић” </a:t>
            </a:r>
          </a:p>
          <a:p>
            <a:r>
              <a:rPr lang="sr-Cyrl-RS" sz="2000" dirty="0" smtClean="0"/>
              <a:t>                                                             Бујановац</a:t>
            </a:r>
          </a:p>
          <a:p>
            <a:r>
              <a:rPr lang="sr-Cyrl-RS" sz="2000" dirty="0" smtClean="0"/>
              <a:t>                                                      Децембар 2012.год.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ПОЗИТИВНЕ ЕМОЦИЈЕ У ДРУШТВУ ВРШЊАКА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Након презентације смо организовали завршну игру која је имала за циљ да изазове позитивне емоције код ученика</a:t>
            </a:r>
            <a:endParaRPr lang="en-US" dirty="0"/>
          </a:p>
        </p:txBody>
      </p:sp>
      <p:pic>
        <p:nvPicPr>
          <p:cNvPr id="4" name="Picture 8" descr="radionic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0034" y="3500438"/>
            <a:ext cx="2286016" cy="245544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214686"/>
            <a:ext cx="205873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714752"/>
            <a:ext cx="235745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ПРЕНЕСИ ИНФОРМАЦИЈУ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Након дискусије о ризику од електронског насиља и важности дружења са вршњацима, парламентарци су добили два задатка:</a:t>
            </a:r>
          </a:p>
          <a:p>
            <a:pPr>
              <a:buNone/>
            </a:pPr>
            <a:endParaRPr lang="sr-Cyrl-RS" dirty="0" smtClean="0"/>
          </a:p>
          <a:p>
            <a:pPr marL="651510" indent="-514350">
              <a:buAutoNum type="arabicPeriod"/>
            </a:pPr>
            <a:r>
              <a:rPr lang="sr-Cyrl-RS" dirty="0" smtClean="0"/>
              <a:t>да о овој врсти насиља обавесте ученике у одељењу</a:t>
            </a:r>
          </a:p>
          <a:p>
            <a:pPr marL="651510" indent="-514350">
              <a:buNone/>
            </a:pPr>
            <a:endParaRPr lang="sr-Cyrl-RS" dirty="0" smtClean="0"/>
          </a:p>
          <a:p>
            <a:pPr>
              <a:buNone/>
            </a:pPr>
            <a:r>
              <a:rPr lang="sr-Cyrl-RS" sz="1800" dirty="0" smtClean="0"/>
              <a:t>2</a:t>
            </a:r>
            <a:r>
              <a:rPr lang="sr-Cyrl-RS" dirty="0" smtClean="0"/>
              <a:t>.  </a:t>
            </a:r>
            <a:r>
              <a:rPr lang="sr-Cyrl-RS" dirty="0" smtClean="0"/>
              <a:t> да </a:t>
            </a:r>
            <a:r>
              <a:rPr lang="sr-Cyrl-RS" dirty="0" smtClean="0"/>
              <a:t>обавесте родитеље о постојању </a:t>
            </a:r>
            <a:r>
              <a:rPr lang="sr-Cyrl-RS" dirty="0" smtClean="0"/>
              <a:t>  презентације </a:t>
            </a:r>
            <a:r>
              <a:rPr lang="sr-Cyrl-RS" dirty="0" smtClean="0"/>
              <a:t>за родитеље </a:t>
            </a:r>
            <a:r>
              <a:rPr lang="sr-Latn-ME" u="sng" dirty="0" smtClean="0">
                <a:solidFill>
                  <a:schemeClr val="accent2"/>
                </a:solidFill>
              </a:rPr>
              <a:t>MalaOnlineSkolaZaRoditelje</a:t>
            </a:r>
            <a:endParaRPr lang="sr-Cyrl-RS" u="sng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НАШИ ПЛАНОВИ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Поновити активност у новој школској години</a:t>
            </a:r>
          </a:p>
          <a:p>
            <a:r>
              <a:rPr lang="sr-Cyrl-RS" dirty="0" smtClean="0"/>
              <a:t>Организовати презентацију за </a:t>
            </a:r>
            <a:r>
              <a:rPr lang="sr-Cyrl-RS" dirty="0" smtClean="0"/>
              <a:t>родитеље, </a:t>
            </a:r>
            <a:r>
              <a:rPr lang="sr-Cyrl-RS" dirty="0" smtClean="0"/>
              <a:t>чланове Савета родитеља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за израду презентације коришћено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Сајт Министарства за телекомуникације</a:t>
            </a:r>
          </a:p>
          <a:p>
            <a:pPr algn="ctr">
              <a:buNone/>
            </a:pPr>
            <a:r>
              <a:rPr lang="sr-Cyrl-RS" dirty="0" smtClean="0"/>
              <a:t>Фотографије из школске архиве</a:t>
            </a:r>
          </a:p>
          <a:p>
            <a:pPr algn="ctr">
              <a:buNone/>
            </a:pPr>
            <a:endParaRPr lang="sr-Cyrl-RS" dirty="0"/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ХВАЛА НА </a:t>
            </a:r>
            <a:r>
              <a:rPr lang="sr-Cyrl-RS" dirty="0" smtClean="0"/>
              <a:t>ПАЖЊИ!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 ОШ “Б.Радичевић”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Постоји тим за заштиту деце од насиља</a:t>
            </a:r>
          </a:p>
          <a:p>
            <a:r>
              <a:rPr lang="sr-Cyrl-RS" dirty="0" smtClean="0"/>
              <a:t>Постоји распоред дежурства наставника</a:t>
            </a:r>
          </a:p>
          <a:p>
            <a:r>
              <a:rPr lang="sr-Cyrl-RS" dirty="0" smtClean="0"/>
              <a:t>Ради школски полицајац 50% радног времена</a:t>
            </a:r>
          </a:p>
          <a:p>
            <a:r>
              <a:rPr lang="sr-Cyrl-RS" dirty="0" smtClean="0"/>
              <a:t>Постоје школски медијатори</a:t>
            </a:r>
          </a:p>
          <a:p>
            <a:r>
              <a:rPr lang="sr-Cyrl-RS" dirty="0" smtClean="0"/>
              <a:t>Постоје педагошки асистенти</a:t>
            </a:r>
          </a:p>
          <a:p>
            <a:r>
              <a:rPr lang="sr-Cyrl-RS" dirty="0" smtClean="0"/>
              <a:t>...</a:t>
            </a:r>
          </a:p>
          <a:p>
            <a:r>
              <a:rPr lang="sr-Cyrl-RS" dirty="0" smtClean="0"/>
              <a:t>И постоји насиље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ВРСТЕ НАСИЉА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Физичко насиље</a:t>
            </a:r>
          </a:p>
          <a:p>
            <a:r>
              <a:rPr lang="sr-Cyrl-RS" dirty="0" smtClean="0"/>
              <a:t>Вербално насиље</a:t>
            </a:r>
          </a:p>
          <a:p>
            <a:r>
              <a:rPr lang="sr-Cyrl-RS" dirty="0" smtClean="0"/>
              <a:t>Емоционално насиље</a:t>
            </a:r>
          </a:p>
          <a:p>
            <a:r>
              <a:rPr lang="sr-Cyrl-RS" dirty="0" smtClean="0"/>
              <a:t>Сексуално насиље</a:t>
            </a:r>
          </a:p>
          <a:p>
            <a:r>
              <a:rPr lang="sr-Cyrl-RS" u="sng" dirty="0" smtClean="0"/>
              <a:t>Електронско насиље!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ЕЛЕКТРОНСКО НАСИЉЕ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u="sng" dirty="0"/>
              <a:t>ј</a:t>
            </a:r>
            <a:r>
              <a:rPr lang="sr-Cyrl-RS" u="sng" dirty="0" smtClean="0"/>
              <a:t>е насиље у развоју јер:</a:t>
            </a:r>
          </a:p>
          <a:p>
            <a:pPr>
              <a:buNone/>
            </a:pPr>
            <a:r>
              <a:rPr lang="sr-Cyrl-RS" dirty="0" smtClean="0"/>
              <a:t>- су електронски медији све присутнији у свакодневном животу деце</a:t>
            </a:r>
          </a:p>
          <a:p>
            <a:pPr>
              <a:buNone/>
            </a:pPr>
            <a:r>
              <a:rPr lang="sr-Cyrl-RS" dirty="0" smtClean="0"/>
              <a:t>- све већи број деце поседује мобилне телефоне</a:t>
            </a:r>
          </a:p>
          <a:p>
            <a:pPr>
              <a:buNone/>
            </a:pPr>
            <a:r>
              <a:rPr lang="sr-Cyrl-RS" dirty="0" smtClean="0"/>
              <a:t>- све већем броју деце је доступан Интернет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ЕЛЕКТРОНСКО НАСИЉЕ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u="sng" dirty="0"/>
              <a:t>ј</a:t>
            </a:r>
            <a:r>
              <a:rPr lang="sr-Cyrl-RS" u="sng" dirty="0" smtClean="0"/>
              <a:t>е врло ризично насиље јер:</a:t>
            </a:r>
          </a:p>
          <a:p>
            <a:pPr>
              <a:buNone/>
            </a:pPr>
            <a:r>
              <a:rPr lang="sr-Cyrl-RS" dirty="0" smtClean="0"/>
              <a:t>- агресор може да остане анониман, па је и спремнији на агресију</a:t>
            </a:r>
          </a:p>
          <a:p>
            <a:pPr>
              <a:buNone/>
            </a:pPr>
            <a:r>
              <a:rPr lang="sr-Cyrl-RS" dirty="0" smtClean="0"/>
              <a:t>- жртва је у друштву рачунара (други не виде насиље)</a:t>
            </a:r>
          </a:p>
          <a:p>
            <a:pPr>
              <a:buNone/>
            </a:pPr>
            <a:r>
              <a:rPr lang="sr-Cyrl-RS" dirty="0" smtClean="0"/>
              <a:t>- </a:t>
            </a:r>
            <a:r>
              <a:rPr lang="sr-Cyrl-RS" dirty="0"/>
              <a:t>п</a:t>
            </a:r>
            <a:r>
              <a:rPr lang="sr-Cyrl-RS" dirty="0" smtClean="0"/>
              <a:t>остоји дилема </a:t>
            </a:r>
            <a:r>
              <a:rPr lang="sr-Cyrl-RS" dirty="0" smtClean="0"/>
              <a:t>да ли су они који преносе, лајкују, преузимају снимак, поруку насиља, свесни своје улоге у процесу насиља</a:t>
            </a:r>
          </a:p>
          <a:p>
            <a:pPr>
              <a:buNone/>
            </a:pPr>
            <a:r>
              <a:rPr lang="sr-Cyrl-RS" dirty="0" smtClean="0"/>
              <a:t>- често су деца бољи познаваоци савремене технологије од родитеља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ДОГОДИЛО СЕ У ШКОЛИ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Два дечака, ученици 8. разреда су се потукла за време великог одмора</a:t>
            </a:r>
          </a:p>
          <a:p>
            <a:r>
              <a:rPr lang="sr-Cyrl-RS" sz="2800" dirty="0" smtClean="0"/>
              <a:t>Дежурни наставник је интервенисао, обавештене су разредне старешине, позвани родитељи.....</a:t>
            </a:r>
          </a:p>
          <a:p>
            <a:r>
              <a:rPr lang="sr-Cyrl-RS" sz="2800" dirty="0" smtClean="0"/>
              <a:t>Током разговора са ученицима, један од њих наводи да му је профил на Фејсбук-у хакован, и да су постављени статуси у његово име који су га увредили</a:t>
            </a:r>
          </a:p>
          <a:p>
            <a:endParaRPr lang="sr-Cyrl-R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ТОКОМ РАЗГОВОРА СА ДЕЧАЦИМА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Оптужени ученик негира да је писао на туђем профилу</a:t>
            </a:r>
          </a:p>
          <a:p>
            <a:r>
              <a:rPr lang="sr-Cyrl-RS" dirty="0" smtClean="0"/>
              <a:t>Оштећени ученик изјављује да је избрисао поруке и променио своју шифру,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 Електронско насиље нисмо утврдили, али се о оптужбама прочуло у школи.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 Ученички парламент жели да разговара о овом проблему!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ОПАСНОСТ НАКОН ДОГАЂАЈА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Ученик оптужен за хаковање је постао популаран, јер постоје ученици који би желели да сазнају како ући на туђи профил </a:t>
            </a: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Већина ученика има профиле на Фејс-у, и забринути су да тако нешто може и њима да се догоди</a:t>
            </a:r>
          </a:p>
          <a:p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АКТИВНОСТИ СА УП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Припремили смо презентацију о насиљу (дефиниција насиља, облици, могуће последице)</a:t>
            </a:r>
          </a:p>
          <a:p>
            <a:r>
              <a:rPr lang="sr-Cyrl-RS" dirty="0" smtClean="0"/>
              <a:t>Показали смо презентацију Министарства за телекомуникације РС </a:t>
            </a:r>
            <a:r>
              <a:rPr lang="sr-Latn-ME" u="sng" dirty="0" smtClean="0">
                <a:solidFill>
                  <a:schemeClr val="accent2"/>
                </a:solidFill>
              </a:rPr>
              <a:t>MalaOnlineSkolaZaDecu</a:t>
            </a:r>
            <a:endParaRPr lang="en-US" u="sng" dirty="0">
              <a:solidFill>
                <a:schemeClr val="accent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786190"/>
            <a:ext cx="3214710" cy="241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365</TotalTime>
  <Words>437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Пример из праксе ПРЕВЕНЦИЈА ЕЛЕКТРОНСКОГ НАСИЉА</vt:lpstr>
      <vt:lpstr>У ОШ “Б.Радичевић”</vt:lpstr>
      <vt:lpstr>ВРСТЕ НАСИЉА</vt:lpstr>
      <vt:lpstr>ЕЛЕКТРОНСКО НАСИЉЕ </vt:lpstr>
      <vt:lpstr>ЕЛЕКТРОНСКО НАСИЉЕ</vt:lpstr>
      <vt:lpstr>ДОГОДИЛО СЕ У ШКОЛИ</vt:lpstr>
      <vt:lpstr>ТОКОМ РАЗГОВОРА СА ДЕЧАЦИМА</vt:lpstr>
      <vt:lpstr>ОПАСНОСТ НАКОН ДОГАЂАЈА</vt:lpstr>
      <vt:lpstr>АКТИВНОСТИ СА УП</vt:lpstr>
      <vt:lpstr>ПОЗИТИВНЕ ЕМОЦИЈЕ У ДРУШТВУ ВРШЊАКА</vt:lpstr>
      <vt:lpstr>ПРЕНЕСИ ИНФОРМАЦИЈУ</vt:lpstr>
      <vt:lpstr>НАШИ ПЛАНОВИ</vt:lpstr>
      <vt:lpstr>за израду презентације коришћено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ПРЕВЕНЦИЈА ЕЛЕКТРОНСКОГ НАСИЉА</dc:title>
  <dc:creator>skola</dc:creator>
  <cp:lastModifiedBy>miki</cp:lastModifiedBy>
  <cp:revision>8</cp:revision>
  <dcterms:created xsi:type="dcterms:W3CDTF">2012-12-10T12:29:05Z</dcterms:created>
  <dcterms:modified xsi:type="dcterms:W3CDTF">2012-12-12T09:22:08Z</dcterms:modified>
</cp:coreProperties>
</file>